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86" r:id="rId4"/>
    <p:sldId id="285" r:id="rId5"/>
    <p:sldId id="265" r:id="rId6"/>
    <p:sldId id="28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5" autoAdjust="0"/>
    <p:restoredTop sz="94605" autoAdjust="0"/>
  </p:normalViewPr>
  <p:slideViewPr>
    <p:cSldViewPr>
      <p:cViewPr varScale="1">
        <p:scale>
          <a:sx n="114" d="100"/>
          <a:sy n="114" d="100"/>
        </p:scale>
        <p:origin x="153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6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 smtClean="0"/>
              <a:t>Prototype Pattern</a:t>
            </a:r>
            <a:endParaRPr lang="en-US" sz="720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Definition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dirty="0"/>
              <a:t>Specify the kind of objects to create using a prototypical instance, and create new objects by copying this prototype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00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Participants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Prototype</a:t>
            </a:r>
            <a:endParaRPr lang="en-US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declares an interface for cloning itself</a:t>
            </a:r>
          </a:p>
          <a:p>
            <a:r>
              <a:rPr lang="en-US" b="1" dirty="0" err="1">
                <a:solidFill>
                  <a:srgbClr val="C00000"/>
                </a:solidFill>
              </a:rPr>
              <a:t>ConcretePrototype</a:t>
            </a:r>
            <a:r>
              <a:rPr lang="en-US" dirty="0"/>
              <a:t> </a:t>
            </a:r>
          </a:p>
          <a:p>
            <a:pPr lvl="1"/>
            <a:r>
              <a:rPr lang="en-US" dirty="0"/>
              <a:t>implements an operation for cloning itself</a:t>
            </a:r>
          </a:p>
          <a:p>
            <a:r>
              <a:rPr lang="en-US" b="1" dirty="0">
                <a:solidFill>
                  <a:srgbClr val="C00000"/>
                </a:solidFill>
              </a:rPr>
              <a:t>Client</a:t>
            </a:r>
            <a:r>
              <a:rPr lang="en-US" dirty="0"/>
              <a:t> </a:t>
            </a:r>
          </a:p>
          <a:p>
            <a:pPr lvl="1"/>
            <a:r>
              <a:rPr lang="en-US" dirty="0"/>
              <a:t>creates a new object by asking a prototype to clone itself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35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Class Diagram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332006" y="1560731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5332006" y="1931694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92003" y="1524000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Prototype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332006" y="2260836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Clone()</a:t>
            </a:r>
            <a:endParaRPr lang="en-US" dirty="0"/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2728939" y="2199763"/>
            <a:ext cx="2526867" cy="10037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457200" y="4150775"/>
            <a:ext cx="3048000" cy="609600"/>
          </a:xfrm>
          <a:prstGeom prst="rect">
            <a:avLst/>
          </a:prstGeom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Prototype p = </a:t>
            </a:r>
            <a:r>
              <a:rPr lang="en-US" dirty="0" err="1" smtClean="0"/>
              <a:t>prototype.Clone</a:t>
            </a:r>
            <a:endParaRPr lang="en-US" dirty="0"/>
          </a:p>
        </p:txBody>
      </p:sp>
      <p:cxnSp>
        <p:nvCxnSpPr>
          <p:cNvPr id="48" name="Straight Connector 47"/>
          <p:cNvCxnSpPr/>
          <p:nvPr/>
        </p:nvCxnSpPr>
        <p:spPr>
          <a:xfrm>
            <a:off x="1750606" y="2846094"/>
            <a:ext cx="0" cy="1268706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332006" y="2236494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endCxn id="56" idx="0"/>
          </p:cNvCxnSpPr>
          <p:nvPr/>
        </p:nvCxnSpPr>
        <p:spPr>
          <a:xfrm>
            <a:off x="5116740" y="4791381"/>
            <a:ext cx="1" cy="729448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4036606" y="5520829"/>
            <a:ext cx="2160269" cy="609600"/>
          </a:xfrm>
          <a:prstGeom prst="rect">
            <a:avLst/>
          </a:prstGeom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// return copy of this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570505" y="1524000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570505" y="1894963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1214368" y="1487269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Client</a:t>
            </a:r>
            <a:endParaRPr lang="en-US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570505" y="2173069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Operation()</a:t>
            </a:r>
            <a:endParaRPr lang="en-US" dirty="0"/>
          </a:p>
        </p:txBody>
      </p:sp>
      <p:cxnSp>
        <p:nvCxnSpPr>
          <p:cNvPr id="62" name="Straight Connector 61"/>
          <p:cNvCxnSpPr/>
          <p:nvPr/>
        </p:nvCxnSpPr>
        <p:spPr>
          <a:xfrm>
            <a:off x="570505" y="2199763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Isosceles Triangle 70"/>
          <p:cNvSpPr/>
          <p:nvPr/>
        </p:nvSpPr>
        <p:spPr>
          <a:xfrm>
            <a:off x="6661723" y="2892862"/>
            <a:ext cx="228600" cy="228600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Isosceles Triangle 71"/>
          <p:cNvSpPr/>
          <p:nvPr/>
        </p:nvSpPr>
        <p:spPr>
          <a:xfrm>
            <a:off x="5695684" y="2892862"/>
            <a:ext cx="228600" cy="228600"/>
          </a:xfrm>
          <a:prstGeom prst="triangl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2657985" y="1802368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prototype</a:t>
            </a:r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4036606" y="3675821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6" name="Straight Connector 75"/>
          <p:cNvCxnSpPr/>
          <p:nvPr/>
        </p:nvCxnSpPr>
        <p:spPr>
          <a:xfrm>
            <a:off x="4036606" y="4046784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3992139" y="3639090"/>
            <a:ext cx="2164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ConcretePrototype1</a:t>
            </a:r>
            <a:endParaRPr lang="en-US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4036606" y="4375926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Clone()</a:t>
            </a:r>
            <a:endParaRPr lang="en-US" dirty="0"/>
          </a:p>
        </p:txBody>
      </p:sp>
      <p:cxnSp>
        <p:nvCxnSpPr>
          <p:cNvPr id="79" name="Straight Connector 78"/>
          <p:cNvCxnSpPr/>
          <p:nvPr/>
        </p:nvCxnSpPr>
        <p:spPr>
          <a:xfrm>
            <a:off x="4036606" y="4351584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/>
          <p:cNvCxnSpPr>
            <a:stCxn id="72" idx="3"/>
            <a:endCxn id="77" idx="0"/>
          </p:cNvCxnSpPr>
          <p:nvPr/>
        </p:nvCxnSpPr>
        <p:spPr>
          <a:xfrm rot="5400000">
            <a:off x="5183262" y="3012368"/>
            <a:ext cx="517628" cy="735817"/>
          </a:xfrm>
          <a:prstGeom prst="bentConnector3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endCxn id="86" idx="0"/>
          </p:cNvCxnSpPr>
          <p:nvPr/>
        </p:nvCxnSpPr>
        <p:spPr>
          <a:xfrm>
            <a:off x="7631340" y="4791587"/>
            <a:ext cx="1" cy="729448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6551206" y="5521035"/>
            <a:ext cx="2160269" cy="609600"/>
          </a:xfrm>
          <a:prstGeom prst="rect">
            <a:avLst/>
          </a:prstGeom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// return copy of this</a:t>
            </a:r>
            <a:endParaRPr lang="en-US" dirty="0"/>
          </a:p>
        </p:txBody>
      </p:sp>
      <p:sp>
        <p:nvSpPr>
          <p:cNvPr id="87" name="Rectangle 86"/>
          <p:cNvSpPr/>
          <p:nvPr/>
        </p:nvSpPr>
        <p:spPr>
          <a:xfrm>
            <a:off x="6551206" y="3676027"/>
            <a:ext cx="2057400" cy="12954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chemeClr val="tx1"/>
            </a:solidFill>
          </a:ln>
          <a:effectLst>
            <a:outerShdw blurRad="50800" dist="38100" dir="2700000" sx="103000" sy="103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8" name="Straight Connector 87"/>
          <p:cNvCxnSpPr/>
          <p:nvPr/>
        </p:nvCxnSpPr>
        <p:spPr>
          <a:xfrm>
            <a:off x="6551206" y="4046990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6506742" y="3639296"/>
            <a:ext cx="2164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ConcretePrototype2</a:t>
            </a:r>
            <a:endParaRPr lang="en-US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6551206" y="4376132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Clone()</a:t>
            </a:r>
            <a:endParaRPr lang="en-US" dirty="0"/>
          </a:p>
        </p:txBody>
      </p:sp>
      <p:cxnSp>
        <p:nvCxnSpPr>
          <p:cNvPr id="91" name="Straight Connector 90"/>
          <p:cNvCxnSpPr/>
          <p:nvPr/>
        </p:nvCxnSpPr>
        <p:spPr>
          <a:xfrm>
            <a:off x="6551206" y="4351790"/>
            <a:ext cx="2057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92"/>
          <p:cNvCxnSpPr>
            <a:stCxn id="71" idx="3"/>
            <a:endCxn id="89" idx="0"/>
          </p:cNvCxnSpPr>
          <p:nvPr/>
        </p:nvCxnSpPr>
        <p:spPr>
          <a:xfrm rot="16200000" flipH="1">
            <a:off x="6923479" y="2974005"/>
            <a:ext cx="517834" cy="812747"/>
          </a:xfrm>
          <a:prstGeom prst="bentConnector3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564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 smtClean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  <a:endParaRPr lang="en-US" sz="28700" dirty="0">
              <a:gradFill flip="none" rotWithShape="1">
                <a:gsLst>
                  <a:gs pos="0">
                    <a:srgbClr val="B40101"/>
                  </a:gs>
                  <a:gs pos="89000">
                    <a:schemeClr val="accent1">
                      <a:tint val="23500"/>
                      <a:satMod val="160000"/>
                      <a:lumMod val="5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Dofactory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– “Prototype”</a:t>
            </a:r>
          </a:p>
          <a:p>
            <a:pPr lvl="1"/>
            <a:r>
              <a:rPr lang="en-US">
                <a:solidFill>
                  <a:schemeClr val="bg2">
                    <a:lumMod val="50000"/>
                  </a:schemeClr>
                </a:solidFill>
              </a:rPr>
              <a:t>http://www.dofactory.com/net/prototype-design-pattern</a:t>
            </a:r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08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653</TotalTime>
  <Words>76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Impact</vt:lpstr>
      <vt:lpstr>Times New Roman</vt:lpstr>
      <vt:lpstr>Wingdings</vt:lpstr>
      <vt:lpstr>Newsprint</vt:lpstr>
      <vt:lpstr>Prototype Pattern</vt:lpstr>
      <vt:lpstr>Definition</vt:lpstr>
      <vt:lpstr>Participants</vt:lpstr>
      <vt:lpstr>Class Diagram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79</cp:revision>
  <dcterms:created xsi:type="dcterms:W3CDTF">2014-08-25T00:37:45Z</dcterms:created>
  <dcterms:modified xsi:type="dcterms:W3CDTF">2019-03-19T16:53:28Z</dcterms:modified>
</cp:coreProperties>
</file>